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3" r:id="rId5"/>
    <p:sldId id="313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301"/>
    <a:srgbClr val="007398"/>
    <a:srgbClr val="FF8200"/>
    <a:srgbClr val="F0F0E8"/>
    <a:srgbClr val="75787B"/>
    <a:srgbClr val="A04111"/>
    <a:srgbClr val="8F7029"/>
    <a:srgbClr val="C1AE84"/>
    <a:srgbClr val="482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 autoAdjust="0"/>
    <p:restoredTop sz="95103" autoAdjust="0"/>
  </p:normalViewPr>
  <p:slideViewPr>
    <p:cSldViewPr snapToGrid="0">
      <p:cViewPr>
        <p:scale>
          <a:sx n="94" d="100"/>
          <a:sy n="94" d="100"/>
        </p:scale>
        <p:origin x="-129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 showGuides="1">
      <p:cViewPr>
        <p:scale>
          <a:sx n="140" d="100"/>
          <a:sy n="140" d="100"/>
        </p:scale>
        <p:origin x="-2568" y="304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3E3F2-CFAC-4B96-93BE-C4FCEE529209}" type="datetimeFigureOut">
              <a:rPr lang="en-US" smtClean="0"/>
              <a:pPr/>
              <a:t>5/26/17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3D88D-38BE-4ED4-9CE3-096BF9489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74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B5FCC-9116-4EB0-82EE-240C31BE59BE}" type="datetimeFigureOut">
              <a:rPr lang="en-US" smtClean="0"/>
              <a:pPr/>
              <a:t>5/26/17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1F8ED-CEC2-4A76-85B5-D62B57BD9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5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1F8ED-CEC2-4A76-85B5-D62B57BD95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38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1F8ED-CEC2-4A76-85B5-D62B57BD95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5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" y="283"/>
            <a:ext cx="9143242" cy="6857432"/>
          </a:xfrm>
          <a:prstGeom prst="rect">
            <a:avLst/>
          </a:prstGeom>
        </p:spPr>
      </p:pic>
      <p:pic>
        <p:nvPicPr>
          <p:cNvPr id="23" name="Picture 22" descr="orange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674620"/>
            <a:ext cx="9144000" cy="1508760"/>
          </a:xfrm>
          <a:prstGeom prst="rect">
            <a:avLst/>
          </a:prstGeom>
        </p:spPr>
      </p:pic>
      <p:pic>
        <p:nvPicPr>
          <p:cNvPr id="24" name="Picture 23" descr="infoflow.png"/>
          <p:cNvPicPr>
            <a:picLocks noChangeAspect="1"/>
          </p:cNvPicPr>
          <p:nvPr userDrawn="1"/>
        </p:nvPicPr>
        <p:blipFill>
          <a:blip r:embed="rId4" cstate="print">
            <a:alphaModFix amt="60000"/>
          </a:blip>
          <a:stretch>
            <a:fillRect/>
          </a:stretch>
        </p:blipFill>
        <p:spPr>
          <a:xfrm>
            <a:off x="0" y="3183636"/>
            <a:ext cx="9144000" cy="99974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2" y="3665542"/>
            <a:ext cx="3675062" cy="4079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13947" y="4401798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52412" y="4400662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  <a:endParaRPr lang="en-US" sz="8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9341" y="4578690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XX_XX_XX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691" y="4577554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US" sz="8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ELS_NS_Logo_2C_RGB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42954" y="345829"/>
            <a:ext cx="685800" cy="757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928" y="2910351"/>
            <a:ext cx="7772400" cy="722764"/>
          </a:xfr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Cover Slide Title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3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Auth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3788" y="1804309"/>
            <a:ext cx="5543776" cy="32248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600" b="0" i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93788" y="1240517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of Slide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93788" y="5132159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093788" y="5352143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2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4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5894615"/>
            <a:ext cx="7429500" cy="7592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445079"/>
            <a:ext cx="9144000" cy="427808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" y="568"/>
            <a:ext cx="9143242" cy="6857432"/>
          </a:xfrm>
          <a:prstGeom prst="rect">
            <a:avLst/>
          </a:prstGeom>
        </p:spPr>
      </p:pic>
      <p:pic>
        <p:nvPicPr>
          <p:cNvPr id="16" name="Picture 15" descr="orange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674905"/>
            <a:ext cx="9144000" cy="1508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928" y="2910636"/>
            <a:ext cx="7772400" cy="722764"/>
          </a:xfr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Cover Slide Title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2" y="3665827"/>
            <a:ext cx="3675062" cy="4079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834188" y="643223"/>
            <a:ext cx="1093787" cy="3016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Insert Logo</a:t>
            </a:r>
            <a:br>
              <a:rPr lang="en-US" dirty="0" smtClean="0"/>
            </a:br>
            <a:r>
              <a:rPr lang="en-US" dirty="0" smtClean="0"/>
              <a:t>(Adjust as needed)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379311" y="5953298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 smtClean="0"/>
          </a:p>
        </p:txBody>
      </p:sp>
      <p:pic>
        <p:nvPicPr>
          <p:cNvPr id="14" name="Picture 13" descr="ELS_NS_Logo_2C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14164" y="349291"/>
            <a:ext cx="685800" cy="75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6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" y="283"/>
            <a:ext cx="9143242" cy="6857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5055" y="310026"/>
            <a:ext cx="7772400" cy="722764"/>
          </a:xfr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Cover Slide Title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2539" y="1065217"/>
            <a:ext cx="3675062" cy="4079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379311" y="5953013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17776" y="5951877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  <a:endParaRPr lang="en-US" sz="8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84705" y="6129905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XX_XX_XX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5055" y="6128769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US" sz="8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899400" y="347947"/>
            <a:ext cx="914400" cy="1010004"/>
            <a:chOff x="7899400" y="347947"/>
            <a:chExt cx="914400" cy="1010004"/>
          </a:xfrm>
        </p:grpSpPr>
        <p:pic>
          <p:nvPicPr>
            <p:cNvPr id="15" name="Picture 14" descr="ELS_NS_Logo_1C_White_RG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  <p:pic>
          <p:nvPicPr>
            <p:cNvPr id="16" name="Picture 15" descr="ELS_NS_Logo_1C_White_RG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13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range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52412" y="3665542"/>
            <a:ext cx="3675062" cy="4079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13947" y="4401798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52412" y="4400662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19341" y="4578690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XX_XX_XX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49691" y="4577554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342900" y="347947"/>
            <a:ext cx="914400" cy="1010004"/>
            <a:chOff x="7899400" y="347947"/>
            <a:chExt cx="914400" cy="1010004"/>
          </a:xfrm>
        </p:grpSpPr>
        <p:pic>
          <p:nvPicPr>
            <p:cNvPr id="10" name="Picture 9" descr="ELS_NS_Logo_1C_White_RG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  <p:pic>
          <p:nvPicPr>
            <p:cNvPr id="11" name="Picture 10" descr="ELS_NS_Logo_1C_White_RG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</p:grp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40043" y="2910702"/>
            <a:ext cx="7772400" cy="722764"/>
          </a:xfr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Cover Slide Title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351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" y="283"/>
            <a:ext cx="9143242" cy="6857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5055" y="1728080"/>
            <a:ext cx="7772400" cy="503491"/>
          </a:xfrm>
        </p:spPr>
        <p:txBody>
          <a:bodyPr anchor="t">
            <a:noAutofit/>
          </a:bodyPr>
          <a:lstStyle>
            <a:lvl1pPr algn="l">
              <a:defRPr sz="28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714375" y="2318657"/>
            <a:ext cx="4567918" cy="2343150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Section title text here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899400" y="347947"/>
            <a:ext cx="914400" cy="1010004"/>
            <a:chOff x="7899400" y="347947"/>
            <a:chExt cx="914400" cy="1010004"/>
          </a:xfrm>
        </p:grpSpPr>
        <p:pic>
          <p:nvPicPr>
            <p:cNvPr id="7" name="Picture 6" descr="ELS_NS_Logo_1C_White_RG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  <p:pic>
          <p:nvPicPr>
            <p:cNvPr id="8" name="Picture 7" descr="ELS_NS_Logo_1C_White_RG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10657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1610404"/>
            <a:ext cx="3502478" cy="4798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5422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59325" y="1621196"/>
            <a:ext cx="4384675" cy="478775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3526970"/>
            <a:ext cx="2166481" cy="28738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5422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93790" y="1604739"/>
            <a:ext cx="2166479" cy="179977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450546" y="1604739"/>
            <a:ext cx="2166479" cy="179977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3699" y="1604738"/>
            <a:ext cx="2166479" cy="179977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450544" y="3526970"/>
            <a:ext cx="2166481" cy="28738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5793697" y="3526970"/>
            <a:ext cx="2166481" cy="28738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26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1605184"/>
            <a:ext cx="3706812" cy="48037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816476" y="1605184"/>
            <a:ext cx="3706812" cy="48037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909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1605188"/>
            <a:ext cx="7429500" cy="4803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2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ade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3474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4016" y="920300"/>
            <a:ext cx="654005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8837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94016" y="1776639"/>
            <a:ext cx="74539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053213" y="94570"/>
            <a:ext cx="25192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Smart Lock |</a:t>
            </a:r>
            <a:r>
              <a:rPr lang="en-US" sz="7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Android Alliance Philadelphia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31679" y="90014"/>
            <a:ext cx="2694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aseline="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|</a:t>
            </a:r>
            <a:endParaRPr lang="en-US" sz="7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2" name="Picture 11" descr="ELS_NS_Logo_2C_RGB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788926" y="507948"/>
            <a:ext cx="738787" cy="8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3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739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b="1" kern="1200">
          <a:solidFill>
            <a:srgbClr val="75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rgbClr val="75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75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928" y="2910350"/>
            <a:ext cx="7772400" cy="848849"/>
          </a:xfrm>
        </p:spPr>
        <p:txBody>
          <a:bodyPr/>
          <a:lstStyle/>
          <a:p>
            <a:r>
              <a:rPr lang="en-US" dirty="0" smtClean="0"/>
              <a:t>Google Smart Lock</a:t>
            </a:r>
            <a:br>
              <a:rPr lang="en-US" dirty="0" smtClean="0"/>
            </a:br>
            <a:r>
              <a:rPr lang="en-US" i="1" dirty="0"/>
              <a:t>Introduction </a:t>
            </a:r>
            <a:r>
              <a:rPr lang="en-US" i="1" dirty="0" smtClean="0"/>
              <a:t>into Google </a:t>
            </a:r>
            <a:r>
              <a:rPr lang="en-US" i="1" dirty="0"/>
              <a:t>Smart Lock</a:t>
            </a:r>
            <a:br>
              <a:rPr lang="en-US" i="1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Bill Zangardi | February 22, 2017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9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3787" y="3512592"/>
            <a:ext cx="7877939" cy="28963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Additional Sources</a:t>
            </a:r>
          </a:p>
          <a:p>
            <a:pPr marL="0" indent="0">
              <a:buNone/>
            </a:pPr>
            <a:r>
              <a:rPr lang="en-US" dirty="0" smtClean="0"/>
              <a:t>     • </a:t>
            </a:r>
            <a:r>
              <a:rPr lang="en-US" dirty="0"/>
              <a:t>https://</a:t>
            </a:r>
            <a:r>
              <a:rPr lang="en-US" dirty="0" err="1"/>
              <a:t>developers.google.com</a:t>
            </a:r>
            <a:r>
              <a:rPr lang="en-US" dirty="0"/>
              <a:t>/identity/</a:t>
            </a:r>
            <a:r>
              <a:rPr lang="en-US" dirty="0" err="1"/>
              <a:t>smartlock</a:t>
            </a:r>
            <a:r>
              <a:rPr lang="en-US" dirty="0"/>
              <a:t>-passwords/android/overview</a:t>
            </a:r>
          </a:p>
          <a:p>
            <a:pPr marL="0" indent="0">
              <a:buNone/>
            </a:pPr>
            <a:r>
              <a:rPr lang="en-US" dirty="0" smtClean="0"/>
              <a:t>     • </a:t>
            </a:r>
            <a:r>
              <a:rPr lang="en-US" dirty="0"/>
              <a:t>https://</a:t>
            </a:r>
            <a:r>
              <a:rPr lang="en-US" dirty="0" err="1"/>
              <a:t>passwords.google.com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• </a:t>
            </a:r>
            <a:r>
              <a:rPr lang="en-US" dirty="0" err="1"/>
              <a:t>Droidcon</a:t>
            </a:r>
            <a:r>
              <a:rPr lang="en-US" dirty="0"/>
              <a:t> NYC 2016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OYQsNZLSphU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• </a:t>
            </a:r>
            <a:r>
              <a:rPr lang="en-US" dirty="0"/>
              <a:t>Google I/O 2016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=0ucjYG_JrEE&amp;t=11m08s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2862" y="1810336"/>
            <a:ext cx="3648143" cy="1283446"/>
          </a:xfrm>
        </p:spPr>
        <p:txBody>
          <a:bodyPr/>
          <a:lstStyle/>
          <a:p>
            <a:pPr algn="ctr"/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8691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655" y="1114478"/>
            <a:ext cx="7429500" cy="480377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latin typeface="+mn-lt"/>
              </a:rPr>
              <a:t>• Cloud keychain to keep all your website and app credentials in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latin typeface="+mn-lt"/>
              </a:rPr>
              <a:t>  one secure </a:t>
            </a:r>
            <a:r>
              <a:rPr lang="en-US" sz="1800" dirty="0" smtClean="0">
                <a:latin typeface="+mn-lt"/>
              </a:rPr>
              <a:t>place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latin typeface="+mn-lt"/>
              </a:rPr>
              <a:t>• Available for Android, Chrome, and </a:t>
            </a:r>
            <a:r>
              <a:rPr lang="en-US" sz="1800" dirty="0" err="1" smtClean="0">
                <a:latin typeface="+mn-lt"/>
              </a:rPr>
              <a:t>Chromebooks</a:t>
            </a:r>
            <a:endParaRPr lang="en-US" sz="1800" dirty="0" smtClean="0"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latin typeface="+mn-lt"/>
              </a:rPr>
              <a:t>• Allows for cross-platform shared credentials </a:t>
            </a:r>
            <a:endParaRPr lang="en-US" sz="1800" dirty="0" smtClean="0"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 smtClean="0">
                <a:latin typeface="+mn-lt"/>
              </a:rPr>
              <a:t>   (Website -&gt; App, App -&gt; Website, etc.)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 smtClean="0"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 smtClean="0">
                <a:latin typeface="+mn-lt"/>
              </a:rPr>
              <a:t>• </a:t>
            </a:r>
            <a:r>
              <a:rPr lang="en-US" sz="1800" dirty="0">
                <a:latin typeface="+mn-lt"/>
              </a:rPr>
              <a:t>Allows easy login options for common websites like </a:t>
            </a:r>
            <a:endParaRPr lang="en-US" sz="1800" dirty="0" smtClean="0"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  Google</a:t>
            </a:r>
            <a:r>
              <a:rPr lang="en-US" sz="1800" dirty="0">
                <a:latin typeface="+mn-lt"/>
              </a:rPr>
              <a:t>, Facebook, </a:t>
            </a:r>
            <a:r>
              <a:rPr lang="en-US" sz="1800" dirty="0" smtClean="0">
                <a:latin typeface="+mn-lt"/>
              </a:rPr>
              <a:t>etc.</a:t>
            </a:r>
            <a:endParaRPr lang="en-US" sz="1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655" y="545245"/>
            <a:ext cx="7429500" cy="408367"/>
          </a:xfrm>
        </p:spPr>
        <p:txBody>
          <a:bodyPr/>
          <a:lstStyle/>
          <a:p>
            <a:r>
              <a:rPr lang="en-US" sz="2400" dirty="0">
                <a:latin typeface="NexusSerifPro" charset="0"/>
                <a:ea typeface="NexusSerifPro" charset="0"/>
                <a:cs typeface="NexusSerifPro" charset="0"/>
              </a:rPr>
              <a:t>What is Google Smart Lock?</a:t>
            </a:r>
          </a:p>
        </p:txBody>
      </p:sp>
      <p:pic>
        <p:nvPicPr>
          <p:cNvPr id="5" name="Picture 4" descr="Screen Shot 2017-02-21 at 10.34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5" y="4240837"/>
            <a:ext cx="3982068" cy="1975105"/>
          </a:xfrm>
          <a:prstGeom prst="rect">
            <a:avLst/>
          </a:prstGeom>
        </p:spPr>
      </p:pic>
      <p:pic>
        <p:nvPicPr>
          <p:cNvPr id="6" name="Picture 5" descr="device-2017-02-21-1029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70" y="1945730"/>
            <a:ext cx="2603566" cy="46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655" y="1114478"/>
            <a:ext cx="7429500" cy="48037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0" dirty="0" smtClean="0">
                <a:latin typeface="+mn-lt"/>
              </a:rPr>
              <a:t> </a:t>
            </a:r>
            <a:r>
              <a:rPr lang="en-US" sz="1800" b="0" dirty="0">
                <a:latin typeface="+mn-lt"/>
              </a:rPr>
              <a:t>Add Google Play Services for </a:t>
            </a:r>
            <a:r>
              <a:rPr lang="en-US" sz="1800" b="0" dirty="0" err="1">
                <a:latin typeface="+mn-lt"/>
              </a:rPr>
              <a:t>auth</a:t>
            </a:r>
            <a:r>
              <a:rPr lang="en-US" sz="1800" b="0" dirty="0">
                <a:latin typeface="+mn-lt"/>
              </a:rPr>
              <a:t> (`com.google.android.gms:play-services-auth:9.X.X`</a:t>
            </a:r>
            <a:r>
              <a:rPr lang="en-US" sz="1800" b="0" dirty="0" smtClean="0">
                <a:latin typeface="+mn-lt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0" dirty="0" smtClean="0">
                <a:latin typeface="+mn-lt"/>
              </a:rPr>
              <a:t> </a:t>
            </a:r>
            <a:r>
              <a:rPr lang="en-US" sz="1800" b="0" dirty="0">
                <a:latin typeface="+mn-lt"/>
              </a:rPr>
              <a:t>Create an instance of the Google API Client with the </a:t>
            </a:r>
            <a:r>
              <a:rPr lang="en-US" sz="1800" b="0" dirty="0" err="1">
                <a:latin typeface="+mn-lt"/>
              </a:rPr>
              <a:t>Auth</a:t>
            </a:r>
            <a:r>
              <a:rPr lang="en-US" sz="1800" b="0" dirty="0">
                <a:latin typeface="+mn-lt"/>
              </a:rPr>
              <a:t> API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655" y="545245"/>
            <a:ext cx="7429500" cy="408367"/>
          </a:xfrm>
        </p:spPr>
        <p:txBody>
          <a:bodyPr/>
          <a:lstStyle/>
          <a:p>
            <a:r>
              <a:rPr lang="en-US" sz="2400" dirty="0">
                <a:latin typeface="NexusSerifPro" charset="0"/>
                <a:ea typeface="NexusSerifPro" charset="0"/>
                <a:cs typeface="NexusSerifPro" charset="0"/>
              </a:rPr>
              <a:t>Getting Started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723" y="2553385"/>
            <a:ext cx="6117299" cy="1614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627" y="4620411"/>
            <a:ext cx="5561955" cy="103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0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Google API Client </a:t>
            </a:r>
            <a:r>
              <a:rPr lang="en-US" dirty="0" err="1" smtClean="0"/>
              <a:t>onConnected</a:t>
            </a:r>
            <a:r>
              <a:rPr lang="en-US" dirty="0" smtClean="0"/>
              <a:t>() callback 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58" r="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047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Saving Credentials to Smart Lock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854"/>
            <a:ext cx="9146838" cy="3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3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Handling Results from Smart Lock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56" y="1482354"/>
            <a:ext cx="8579889" cy="428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7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Different Smart Lock States</a:t>
            </a:r>
            <a:endParaRPr lang="en-US" dirty="0"/>
          </a:p>
        </p:txBody>
      </p:sp>
      <p:pic>
        <p:nvPicPr>
          <p:cNvPr id="10" name="Picture Placeholder 9" descr="device-2017-02-21-102726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52" b="-12652"/>
          <a:stretch>
            <a:fillRect/>
          </a:stretch>
        </p:blipFill>
        <p:spPr>
          <a:xfrm>
            <a:off x="1093788" y="1604963"/>
            <a:ext cx="2166937" cy="4826000"/>
          </a:xfrm>
        </p:spPr>
      </p:pic>
      <p:pic>
        <p:nvPicPr>
          <p:cNvPr id="14" name="Picture Placeholder 9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20" y="2095587"/>
            <a:ext cx="2166937" cy="3852332"/>
          </a:xfrm>
        </p:spPr>
      </p:pic>
      <p:pic>
        <p:nvPicPr>
          <p:cNvPr id="15" name="Picture Placeholder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44" y="2095587"/>
            <a:ext cx="2166937" cy="3852332"/>
          </a:xfrm>
        </p:spPr>
      </p:pic>
    </p:spTree>
    <p:extLst>
      <p:ext uri="{BB962C8B-B14F-4D97-AF65-F5344CB8AC3E}">
        <p14:creationId xmlns:p14="http://schemas.microsoft.com/office/powerpoint/2010/main" val="142562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</a:t>
            </a:r>
            <a:r>
              <a:rPr lang="en-US" dirty="0"/>
              <a:t>a users website credentials to be used within your app and vice-</a:t>
            </a:r>
            <a:r>
              <a:rPr lang="en-US" dirty="0" smtClean="0"/>
              <a:t>versa</a:t>
            </a:r>
          </a:p>
          <a:p>
            <a:endParaRPr lang="en-US" dirty="0"/>
          </a:p>
          <a:p>
            <a:r>
              <a:rPr lang="en-US" dirty="0" smtClean="0"/>
              <a:t>Requires </a:t>
            </a:r>
            <a:r>
              <a:rPr lang="en-US" dirty="0"/>
              <a:t>registration of your app </a:t>
            </a:r>
            <a:endParaRPr lang="en-US" dirty="0" smtClean="0"/>
          </a:p>
          <a:p>
            <a:pPr lvl="1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docs.google.com</a:t>
            </a:r>
            <a:r>
              <a:rPr lang="en-US" dirty="0"/>
              <a:t>/forms/d/1UFsC7aMT5IT02PH9Hpbq0vvGJycShlUAKVp8s0QGb9w/</a:t>
            </a:r>
            <a:r>
              <a:rPr lang="en-US" dirty="0" err="1" smtClean="0"/>
              <a:t>viewform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Requires </a:t>
            </a:r>
            <a:r>
              <a:rPr lang="en-US" dirty="0"/>
              <a:t>website to host an </a:t>
            </a:r>
            <a:r>
              <a:rPr lang="en-US" dirty="0" err="1"/>
              <a:t>assetlinks.json</a:t>
            </a:r>
            <a:r>
              <a:rPr lang="en-US" dirty="0"/>
              <a:t> file, same file used to incorporate deep-linking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www.clinicalkey.com</a:t>
            </a:r>
            <a:r>
              <a:rPr lang="en-US" dirty="0"/>
              <a:t>/.well-known/</a:t>
            </a:r>
            <a:r>
              <a:rPr lang="en-US" dirty="0" err="1"/>
              <a:t>assetlinks.json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Cross-Platform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1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6" name="device-2017-02-21-11445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3105" y="1472069"/>
            <a:ext cx="2782318" cy="494634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7781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lsevier Master Brand">
      <a:dk1>
        <a:srgbClr val="53565A"/>
      </a:dk1>
      <a:lt1>
        <a:srgbClr val="FFFFFF"/>
      </a:lt1>
      <a:dk2>
        <a:srgbClr val="FF8200"/>
      </a:dk2>
      <a:lt2>
        <a:srgbClr val="A7A8AA"/>
      </a:lt2>
      <a:accent1>
        <a:srgbClr val="FF8200"/>
      </a:accent1>
      <a:accent2>
        <a:srgbClr val="53565A"/>
      </a:accent2>
      <a:accent3>
        <a:srgbClr val="A7A8AA"/>
      </a:accent3>
      <a:accent4>
        <a:srgbClr val="007398"/>
      </a:accent4>
      <a:accent5>
        <a:srgbClr val="FFFFFF"/>
      </a:accent5>
      <a:accent6>
        <a:srgbClr val="EAAA00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15DCDC76E5A47A176FB52CE6ED02E" ma:contentTypeVersion="1" ma:contentTypeDescription="Create a new document." ma:contentTypeScope="" ma:versionID="595b1facca9e5cb9707c1ffef65eb2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d6e3d604101a5d093af696c7f54af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10AE13-3B65-4A11-AC73-015D643287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748CAAE-68CD-4AC3-98A0-FAE5418B2C8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0E346CC-DB92-497A-80B1-D16635CE42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16999</TotalTime>
  <Words>281</Words>
  <Application>Microsoft Macintosh PowerPoint</Application>
  <PresentationFormat>On-screen Show (4:3)</PresentationFormat>
  <Paragraphs>49</Paragraphs>
  <Slides>10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Google Smart Lock Introduction into Google Smart Lock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Garvin</dc:creator>
  <cp:lastModifiedBy>Zangardi, William (ELS-PHI)</cp:lastModifiedBy>
  <cp:revision>402</cp:revision>
  <dcterms:created xsi:type="dcterms:W3CDTF">2014-02-28T17:11:34Z</dcterms:created>
  <dcterms:modified xsi:type="dcterms:W3CDTF">2017-05-26T19:13:44Z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0x010100B7815DCDC76E5A47A176FB52CE6ED02E</vt:lpwstr>
  </property>
</Properties>
</file>